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64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CD3"/>
    <a:srgbClr val="020102"/>
    <a:srgbClr val="FFEBBC"/>
    <a:srgbClr val="FFD992"/>
    <a:srgbClr val="FDD790"/>
    <a:srgbClr val="493C3C"/>
    <a:srgbClr val="E5C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55"/>
  </p:normalViewPr>
  <p:slideViewPr>
    <p:cSldViewPr snapToGrid="0" snapToObjects="1" showGuides="1">
      <p:cViewPr varScale="1">
        <p:scale>
          <a:sx n="128" d="100"/>
          <a:sy n="128" d="100"/>
        </p:scale>
        <p:origin x="4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1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4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0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4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23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1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31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6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3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2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33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05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35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0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2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4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9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3222E-25FB-C04A-9335-05121CD604B5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8458-7521-2547-B6A0-76934E5D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2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90962CA-623C-E6F5-D5BF-B34767EBE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F6E216-9247-7457-62A2-366C3B5547E0}"/>
              </a:ext>
            </a:extLst>
          </p:cNvPr>
          <p:cNvGrpSpPr/>
          <p:nvPr/>
        </p:nvGrpSpPr>
        <p:grpSpPr>
          <a:xfrm>
            <a:off x="1713287" y="1808253"/>
            <a:ext cx="7071124" cy="4562934"/>
            <a:chOff x="1055734" y="698644"/>
            <a:chExt cx="7071123" cy="4562934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974D0F15-92EA-4965-609D-003DBD902E43}"/>
                </a:ext>
              </a:extLst>
            </p:cNvPr>
            <p:cNvSpPr/>
            <p:nvPr/>
          </p:nvSpPr>
          <p:spPr>
            <a:xfrm>
              <a:off x="1055734" y="698644"/>
              <a:ext cx="7071123" cy="2034044"/>
            </a:xfrm>
            <a:prstGeom prst="wedgeRoundRectCallout">
              <a:avLst>
                <a:gd name="adj1" fmla="val -20414"/>
                <a:gd name="adj2" fmla="val 84162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B4CA3BDC-3952-2419-AC41-F215E293FC2A}"/>
                </a:ext>
              </a:extLst>
            </p:cNvPr>
            <p:cNvSpPr/>
            <p:nvPr/>
          </p:nvSpPr>
          <p:spPr>
            <a:xfrm flipH="1" flipV="1">
              <a:off x="1699719" y="3227538"/>
              <a:ext cx="5029853" cy="2034040"/>
            </a:xfrm>
            <a:prstGeom prst="wedgeRoundRectCallout">
              <a:avLst>
                <a:gd name="adj1" fmla="val -20693"/>
                <a:gd name="adj2" fmla="val 79435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DEF63479-A87B-6110-18F8-A9C8951FEB05}"/>
                </a:ext>
              </a:extLst>
            </p:cNvPr>
            <p:cNvSpPr/>
            <p:nvPr/>
          </p:nvSpPr>
          <p:spPr>
            <a:xfrm rot="10800000">
              <a:off x="2032817" y="2630881"/>
              <a:ext cx="2154023" cy="79996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E06792BD-6BFA-2EA5-4392-88E1FE70F02E}"/>
                </a:ext>
              </a:extLst>
            </p:cNvPr>
            <p:cNvSpPr/>
            <p:nvPr/>
          </p:nvSpPr>
          <p:spPr>
            <a:xfrm rot="10800000" flipV="1">
              <a:off x="4186840" y="2587943"/>
              <a:ext cx="2154023" cy="7999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4BCC94-1907-3A62-4F5E-DFFCEBE20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1952090" y="2126750"/>
            <a:ext cx="4623371" cy="136389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0DB7166-2ADA-A208-3BDA-65399D525C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6431624" y="2526762"/>
            <a:ext cx="1919297" cy="1267375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D048E7-9AF2-4F47-3F3A-F847D466D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416" y="4242309"/>
            <a:ext cx="6045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83999B-890C-3346-96E3-851EB8F42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4" r="3181" b="381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4F6C14-241D-FC40-9436-4DD310467B19}"/>
              </a:ext>
            </a:extLst>
          </p:cNvPr>
          <p:cNvSpPr/>
          <p:nvPr/>
        </p:nvSpPr>
        <p:spPr>
          <a:xfrm rot="5400000">
            <a:off x="230167" y="-230167"/>
            <a:ext cx="6858000" cy="731833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41000">
                <a:schemeClr val="tx1">
                  <a:alpha val="78262"/>
                </a:schemeClr>
              </a:gs>
              <a:gs pos="83000">
                <a:schemeClr val="tx1"/>
              </a:gs>
              <a:gs pos="99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5563A-6E67-2F4A-9710-474DA2E60D59}"/>
              </a:ext>
            </a:extLst>
          </p:cNvPr>
          <p:cNvSpPr txBox="1"/>
          <p:nvPr/>
        </p:nvSpPr>
        <p:spPr>
          <a:xfrm>
            <a:off x="380422" y="432884"/>
            <a:ext cx="859919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US" sz="6000" dirty="0">
                <a:solidFill>
                  <a:srgbClr val="D7C09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mpact" panose="020B0806030902050204" pitchFamily="34" charset="0"/>
              </a:rPr>
              <a:t>WHY DO WE STRUGGLE      </a:t>
            </a:r>
          </a:p>
          <a:p>
            <a:pPr>
              <a:lnSpc>
                <a:spcPts val="5700"/>
              </a:lnSpc>
            </a:pPr>
            <a:r>
              <a:rPr lang="en-US" sz="6000" dirty="0">
                <a:solidFill>
                  <a:srgbClr val="D7C09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mpact" panose="020B0806030902050204" pitchFamily="34" charset="0"/>
              </a:rPr>
              <a:t>               TO TEACH THE LOST?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6796C-F604-4D4E-B4A7-E1BB9C5A6521}"/>
              </a:ext>
            </a:extLst>
          </p:cNvPr>
          <p:cNvSpPr txBox="1"/>
          <p:nvPr/>
        </p:nvSpPr>
        <p:spPr>
          <a:xfrm>
            <a:off x="380422" y="1911210"/>
            <a:ext cx="531908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Consciousness</a:t>
            </a:r>
          </a:p>
          <a:p>
            <a:r>
              <a:rPr lang="en-US" sz="6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Confidence</a:t>
            </a:r>
          </a:p>
          <a:p>
            <a:r>
              <a:rPr lang="en-US" sz="6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Courage</a:t>
            </a:r>
          </a:p>
          <a:p>
            <a:r>
              <a:rPr lang="en-US" sz="9600" b="1" dirty="0">
                <a:solidFill>
                  <a:srgbClr val="D7C09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CARE</a:t>
            </a:r>
            <a:endParaRPr lang="en-US" sz="6600" b="1" dirty="0">
              <a:solidFill>
                <a:srgbClr val="D7C09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BC47904-8CF9-EE45-421C-7C15345A6242}"/>
              </a:ext>
            </a:extLst>
          </p:cNvPr>
          <p:cNvSpPr/>
          <p:nvPr/>
        </p:nvSpPr>
        <p:spPr>
          <a:xfrm flipH="1" flipV="1">
            <a:off x="5994111" y="5959416"/>
            <a:ext cx="2858713" cy="688130"/>
          </a:xfrm>
          <a:prstGeom prst="wedgeRoundRectCallout">
            <a:avLst>
              <a:gd name="adj1" fmla="val -20414"/>
              <a:gd name="adj2" fmla="val 84162"/>
              <a:gd name="adj3" fmla="val 16667"/>
            </a:avLst>
          </a:prstGeom>
          <a:solidFill>
            <a:srgbClr val="E9713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DBE427-D70B-51DA-EDDE-8A23134F2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6090654" y="6067166"/>
            <a:ext cx="1869136" cy="46141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D23E5C7-2937-0EAF-1002-D37EFCA67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7901640" y="6202492"/>
            <a:ext cx="775933" cy="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2971A-2184-8B42-9318-51B8AF21D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6"/>
          <a:stretch/>
        </p:blipFill>
        <p:spPr>
          <a:xfrm>
            <a:off x="0" y="1765635"/>
            <a:ext cx="7171362" cy="5092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CE2D8-FD65-F547-897D-CCD02BA1307C}"/>
              </a:ext>
            </a:extLst>
          </p:cNvPr>
          <p:cNvSpPr txBox="1"/>
          <p:nvPr/>
        </p:nvSpPr>
        <p:spPr>
          <a:xfrm>
            <a:off x="339048" y="475992"/>
            <a:ext cx="85275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If people really believed in hell, they wouldn’t be watching basketball or even TV preachers. They’d be out rescuing people.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AE5A3A70-1425-0858-94CA-85448AF1363C}"/>
              </a:ext>
            </a:extLst>
          </p:cNvPr>
          <p:cNvSpPr/>
          <p:nvPr/>
        </p:nvSpPr>
        <p:spPr>
          <a:xfrm flipH="1" flipV="1">
            <a:off x="5994111" y="5959416"/>
            <a:ext cx="2858713" cy="688130"/>
          </a:xfrm>
          <a:prstGeom prst="wedgeRoundRectCallout">
            <a:avLst>
              <a:gd name="adj1" fmla="val -20414"/>
              <a:gd name="adj2" fmla="val 84162"/>
              <a:gd name="adj3" fmla="val 16667"/>
            </a:avLst>
          </a:prstGeom>
          <a:solidFill>
            <a:srgbClr val="E9713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2F7696-D59B-8003-25F6-929B0837D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6090654" y="6067166"/>
            <a:ext cx="1869136" cy="461414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32E6C81-3ED7-9350-E485-2FBE724CDE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7901640" y="6202492"/>
            <a:ext cx="775933" cy="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B02F763-A883-224A-BB83-1714C532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39" y="2022171"/>
            <a:ext cx="9531878" cy="3699297"/>
          </a:xfrm>
          <a:prstGeom prst="rect">
            <a:avLst/>
          </a:prstGeom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AB7D90B-C7D2-3B9A-3CE3-D637A5531295}"/>
              </a:ext>
            </a:extLst>
          </p:cNvPr>
          <p:cNvSpPr/>
          <p:nvPr/>
        </p:nvSpPr>
        <p:spPr>
          <a:xfrm flipH="1" flipV="1">
            <a:off x="5994111" y="5959416"/>
            <a:ext cx="2858713" cy="688130"/>
          </a:xfrm>
          <a:prstGeom prst="wedgeRoundRectCallout">
            <a:avLst>
              <a:gd name="adj1" fmla="val -20414"/>
              <a:gd name="adj2" fmla="val 84162"/>
              <a:gd name="adj3" fmla="val 16667"/>
            </a:avLst>
          </a:prstGeom>
          <a:solidFill>
            <a:srgbClr val="E9713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6C2CCA3-C203-27A1-DA76-5BBBDE6DAE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6090654" y="6067166"/>
            <a:ext cx="1869136" cy="46141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20D3A7-CB9B-BD9E-5FBF-4DB38D4D1B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7901640" y="6202492"/>
            <a:ext cx="775933" cy="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6x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" id="{B8023A9E-BC5F-9A45-9F84-FC697FE9F7E0}" vid="{19685458-6599-6145-97C8-A5725BBA079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106</TotalTime>
  <Words>37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Arial Narrow</vt:lpstr>
      <vt:lpstr>Calibri</vt:lpstr>
      <vt:lpstr>Calibri Light</vt:lpstr>
      <vt:lpstr>Impact</vt:lpstr>
      <vt:lpstr>16x9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Banning, David</cp:lastModifiedBy>
  <cp:revision>15</cp:revision>
  <dcterms:created xsi:type="dcterms:W3CDTF">2019-07-01T21:25:27Z</dcterms:created>
  <dcterms:modified xsi:type="dcterms:W3CDTF">2024-06-12T14:14:27Z</dcterms:modified>
</cp:coreProperties>
</file>